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9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366D9-2636-48DA-8D52-D94819979297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45543-3D9A-4A1D-BF81-31E22CDCB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45543-3D9A-4A1D-BF81-31E22CDCB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9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9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6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7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2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89CF9-8D80-40A4-8EFE-2B9F0A823499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E1B3B-9142-41D7-9E1A-6BE437FC7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ma"/><Relationship Id="rId7" Type="http://schemas.openxmlformats.org/officeDocument/2006/relationships/image" Target="../media/image11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ma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4343400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667000"/>
            <a:ext cx="4800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95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1"/>
            <a:ext cx="3371850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1" y="-1"/>
            <a:ext cx="577215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1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2975"/>
            <a:ext cx="9144000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" y="494147"/>
            <a:ext cx="9144000" cy="13388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0000"/>
                </a:solidFill>
                <a:latin typeface="pt sans"/>
                <a:cs typeface="Arial" pitchFamily="34" charset="0"/>
              </a:rPr>
              <a:t>Grammar</a:t>
            </a:r>
            <a:r>
              <a:rPr lang="en-US" sz="2800" dirty="0" smtClean="0">
                <a:latin typeface="pt sans"/>
                <a:cs typeface="Arial" pitchFamily="34" charset="0"/>
              </a:rPr>
              <a:t>: Quantifiers,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too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,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not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enough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t sans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  <a:t> </a:t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</a:b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95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4080"/>
            <a:ext cx="5715604" cy="6617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t sans"/>
                <a:cs typeface="Arial" pitchFamily="34" charset="0"/>
              </a:rPr>
              <a:t>too, too much, too many, enough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  <a:t/>
            </a:r>
            <a:b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212529"/>
                </a:solidFill>
                <a:effectLst/>
                <a:latin typeface="roboto"/>
                <a:cs typeface="Arial" pitchFamily="34" charset="0"/>
              </a:rPr>
              <a:t>  </a:t>
            </a:r>
            <a:endParaRPr kumimoji="0" lang="en-US" sz="30000" b="0" i="0" u="none" strike="noStrike" cap="none" normalizeH="0" baseline="0" dirty="0" smtClean="0">
              <a:ln>
                <a:noFill/>
              </a:ln>
              <a:solidFill>
                <a:srgbClr val="212529"/>
              </a:solidFill>
              <a:effectLst/>
              <a:latin typeface="roboto"/>
              <a:cs typeface="Arial" pitchFamily="34" charset="0"/>
            </a:endParaRPr>
          </a:p>
        </p:txBody>
      </p:sp>
      <p:pic>
        <p:nvPicPr>
          <p:cNvPr id="4098" name="Picture 2" descr="too, too much, too many, enou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457200"/>
            <a:ext cx="9101137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49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brigh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81336" cy="418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5" b="12526"/>
          <a:stretch/>
        </p:blipFill>
        <p:spPr bwMode="auto">
          <a:xfrm>
            <a:off x="4503107" y="0"/>
            <a:ext cx="4640893" cy="418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62221"/>
              </p:ext>
            </p:extLst>
          </p:nvPr>
        </p:nvGraphicFramePr>
        <p:xfrm>
          <a:off x="76200" y="4419600"/>
          <a:ext cx="3886200" cy="9113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36295"/>
                <a:gridCol w="2249905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1 too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5 too many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 too much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6 a few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3 water enough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7 time enough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4 too much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8 a little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5673"/>
              </p:ext>
            </p:extLst>
          </p:nvPr>
        </p:nvGraphicFramePr>
        <p:xfrm>
          <a:off x="4699050" y="4498086"/>
          <a:ext cx="4205464" cy="77495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02732"/>
                <a:gridCol w="2102732"/>
              </a:tblGrid>
              <a:tr h="2583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1 enough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4 enough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83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2 too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</a:rPr>
                        <a:t>5 too</a:t>
                      </a:r>
                      <a:endParaRPr lang="en-US" sz="13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83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3 too many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6 too many</a:t>
                      </a:r>
                      <a:endParaRPr lang="en-US" sz="13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6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53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25 8.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9200" y="76200"/>
            <a:ext cx="609600" cy="609600"/>
          </a:xfrm>
          <a:prstGeom prst="rect">
            <a:avLst/>
          </a:prstGeom>
        </p:spPr>
      </p:pic>
      <p:pic>
        <p:nvPicPr>
          <p:cNvPr id="4" name="26 8.5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24800" y="76200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254" y="4659868"/>
            <a:ext cx="389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 I don’t have enough time for exercise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4964668"/>
            <a:ext cx="2593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2. I eat a lot of vegetables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5269468"/>
            <a:ext cx="268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3. I have only a few friends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5574268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4. I’m too busy to help you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800" y="5943600"/>
            <a:ext cx="28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5. We drink too much coffee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6800" y="6312932"/>
            <a:ext cx="390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6. I have a little free time this afternoon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46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1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7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0"/>
            <a:ext cx="46481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105</Words>
  <Application>Microsoft Office PowerPoint</Application>
  <PresentationFormat>On-screen Show (4:3)</PresentationFormat>
  <Paragraphs>24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pt sans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HP</cp:lastModifiedBy>
  <cp:revision>18</cp:revision>
  <dcterms:created xsi:type="dcterms:W3CDTF">2020-08-07T09:06:24Z</dcterms:created>
  <dcterms:modified xsi:type="dcterms:W3CDTF">2020-09-28T12:52:38Z</dcterms:modified>
</cp:coreProperties>
</file>